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8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9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0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1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4" r:id="rId1"/>
    <p:sldMasterId id="2147484447" r:id="rId2"/>
    <p:sldMasterId id="2147484513" r:id="rId3"/>
    <p:sldMasterId id="2147484693" r:id="rId4"/>
    <p:sldMasterId id="2147484759" r:id="rId5"/>
    <p:sldMasterId id="2147484777" r:id="rId6"/>
    <p:sldMasterId id="2147484795" r:id="rId7"/>
    <p:sldMasterId id="2147484825" r:id="rId8"/>
    <p:sldMasterId id="2147484879" r:id="rId9"/>
    <p:sldMasterId id="2147484921" r:id="rId10"/>
    <p:sldMasterId id="2147484969" r:id="rId11"/>
    <p:sldMasterId id="2147485005" r:id="rId12"/>
  </p:sldMasterIdLst>
  <p:notesMasterIdLst>
    <p:notesMasterId r:id="rId25"/>
  </p:notesMasterIdLst>
  <p:sldIdLst>
    <p:sldId id="256" r:id="rId13"/>
    <p:sldId id="257" r:id="rId14"/>
    <p:sldId id="258" r:id="rId15"/>
    <p:sldId id="259" r:id="rId16"/>
    <p:sldId id="266" r:id="rId17"/>
    <p:sldId id="260" r:id="rId18"/>
    <p:sldId id="261" r:id="rId19"/>
    <p:sldId id="267" r:id="rId20"/>
    <p:sldId id="262" r:id="rId21"/>
    <p:sldId id="263" r:id="rId22"/>
    <p:sldId id="264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r Rafiu Bhuiyan" initials="ARB" lastIdx="1" clrIdx="0">
    <p:extLst>
      <p:ext uri="{19B8F6BF-5375-455C-9EA6-DF929625EA0E}">
        <p15:presenceInfo xmlns:p15="http://schemas.microsoft.com/office/powerpoint/2012/main" userId="cf92fedf7c19d4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13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908C-8B92-4202-B0AB-01E21A609E43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23758-8E08-4425-8CBC-3C712A243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23758-8E08-4425-8CBC-3C712A2431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F8CC-5E94-4287-9EEB-BF051B41A275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5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07AB-B08B-420F-BB5D-AC2B0918E71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62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6229-9EDC-435A-BC69-EA429128816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68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CF91-FEB4-46D2-AECC-C01A052BED7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661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04E-A815-4F7A-9D74-BF5326BCA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0AA7-87FA-462D-AAEB-EA32A5326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0BD98-752F-4B85-B33F-9221CBF0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CE33-E9A9-4DC2-9D1A-BA223B287977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B87D-AAB9-4BB6-86B6-937B2355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481A-467C-4D3E-BAC9-0F848A10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556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0A3-64F9-4143-B1CC-96F1817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DA71-15B6-49EA-A5B8-7BB8F5A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AEDE-4B34-4686-AAD0-E98C7EEA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1D4D-E489-4DBA-81CA-8F693FA9DEC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4D6A9-0076-499C-824B-DB77FA56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020D-2CB6-439A-B8A6-9AC48AC0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14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C353-0137-4EE3-9128-38ADAA1F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9B8AF-853A-4673-BF41-93B4864D0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10B7D-3635-4169-862A-8A933893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EC6A-1BBD-4EA5-A2C1-62C8A3B51B74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92A9F-0A7B-49EF-8B77-9B81BEF8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B5166-2794-4E31-868F-A8D3AC27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347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CBA9-1409-463C-B2A7-E1A84A11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6D19-8811-477C-ACE7-10DDCAE65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B7F4F-17FD-4B05-87AA-4FF12B8AC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D9988-FF75-4A32-9D12-F91C57CE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CA73-B054-4440-8836-CF55D94F56A9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465F-5243-4C4A-B27D-FC43314E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081E-7BF3-4527-B7CB-F62D246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3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A55E-4FF8-4A6F-A265-0FC2F659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75579-5CED-486C-AC81-41990BF9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0F149-88B6-4D70-9A60-1E8F6A768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F2B15-B333-401F-A172-D1A74D9E9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DD81D-D83A-4642-BA16-BBE4B09F5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B26E3-9F2B-4E34-BC21-28E02C07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A10A-8F8D-4DFC-BBA3-BABAFBBE0E94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1D331-C6A7-4D98-951C-DF4794E0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0D8F1-7D46-4046-BCD6-32965612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422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4A2E-48DD-4D6B-A4E4-689A4C2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CBB82-C178-4211-9C5C-13A2E864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1C0E-45CF-42AC-9D8F-8CDE5C512E2C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522C-FD6D-45A8-A1A5-B2A976D7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0ED52-07FD-4135-8FA8-42ABC45D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1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04ED0-05F0-44C9-9E9B-C6173671B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8750-4F03-49E1-AF4E-FC204402CAAF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0B1D7-F1EA-4C46-BEE3-964DB68D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B644D-90B5-4DCE-944B-4136620E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23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547B-861E-44B5-89B6-9CF97A92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7320-A1D2-4365-AB6A-EB615A9D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2A961-C57A-4088-B4FD-7481267B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B613-CFEA-4241-AC5E-B705ECD8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DF8-A4EC-460E-A2BB-8C93A4F1D19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3349E-01DD-4F25-BA9B-5E06545C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4A09E-37F7-4C95-9B27-F0200157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B3A1-9833-40B6-9DA6-9DF3D6CD1E9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617145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650-C3E8-41AC-A0C0-CE09E8DF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C2CFB-D590-40E4-B433-180906292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0B2D8-59DE-4916-BD43-1928E879D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944D0-3A1A-42D1-BA82-AB436D77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1813-8AFF-4A3A-99BB-4D4776B3296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C01E3-ACA9-417D-9771-33200E1D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E332E-8CE6-4358-B3D7-783EAE7E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564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4F1F-073F-4CD3-B34E-B7395ECC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C2940-3BCE-49C4-BE0D-ED3920B4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01294-58A2-4CCC-BEF3-FFB7F13C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53A3-EC0E-4B65-971F-D7D8441226B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95364-ED22-4EA1-976B-C2642BE5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B9640-AB8F-48E8-8549-4BB56940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704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FD6BE-3FCD-4E27-81B8-33DCF17B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8B52-0774-4BB0-A767-2D461C7B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B90B-630C-4BAE-A4CD-A5B7CB05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ECD9-9CE7-47B8-9C1D-8DC69177183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6EBB-C527-4A29-B353-A727577E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99369-08C6-4D46-AA04-5A1DE481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486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974D3F1-6C84-412D-B884-D91CFFFF042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628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5AD8-3AF2-42F2-BCA4-83C0BFDF3EB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67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BE5F-0535-429A-BBBD-0B19B00D4E5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29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AE1A-E69C-47BE-87C3-4360DEF5887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539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5F0-8783-4333-98D2-C6C5A37322A9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087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0B28-7970-4FDB-A034-2D3A4EA01C35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41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2716-C191-40BE-B2A0-C6938754FA7C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4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CC1CE-AF20-4B2D-BCB5-7D243E9035B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0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98F7-39F4-47A9-83EF-E272336ED6F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467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3C18-F1A2-45D3-940F-69ABAEC13082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495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B117-63BF-44BD-A968-4BEF9EEDAAD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25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C577-C038-41FD-8B46-5263A3440DA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126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5F822-5FE8-447A-A808-9D1E4DCFD837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991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DD46-ED1D-407F-AF95-9BE40F2F0DA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031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02BF-C738-4994-93B9-6A1443FF6D37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65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C42-30E9-4D1C-9F22-153C58787A5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16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CCFF-C5DD-44CE-B0ED-D7BC3F46FEC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93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3791-BAFA-4723-80EE-E9B760844B7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64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31D-5AAF-4150-B0F8-451C61CC0E06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6176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8B80-F5F9-4327-AA20-5BE8AD9DEA4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401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5B21-6D44-4191-B5E8-F4392873AF4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713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FEA1-4211-4B58-8916-733EF33E846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19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52BE-4611-492F-B1E3-8A555A700161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6450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8480-A241-4EAD-9A60-190E118C108F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3732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2D96-E2AB-41E7-A12B-40B1D09E95D0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359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1484-14A4-4CF3-BB90-690B3C9D6AFE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418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04B1-2821-456D-A7C5-AFBE3560124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39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02DD-631A-4D77-B47D-C5A2A593592C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559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A932-56F0-4387-89BE-B184056A19C2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8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0F823-59F7-4FE8-86AD-84825643CF92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4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A36-1A9C-4602-B2D1-DBA0FDAEDE3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291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4433-DA68-492F-90FB-C3902638469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20773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6E198-6414-405C-AE49-B97D33132CA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82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2756-D2A0-40BE-B3FF-BB382283477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15890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7BC1-4A66-4C2A-B80B-BED9061599D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1832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34A9-6B05-4BA8-B623-3DDA2A816CB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8559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0E6F-A6CE-4EFD-8D18-6C28FC777FF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800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8182" y="802299"/>
            <a:ext cx="5536652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182" y="3531205"/>
            <a:ext cx="553665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090B-3C7C-4C84-8395-C3F3E988C7F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8181" y="329308"/>
            <a:ext cx="3004429" cy="309201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16514" y="798973"/>
            <a:ext cx="0" cy="254475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002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D71F-F74C-47BF-8BE8-FF9EFDF456A4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274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1" y="1756130"/>
            <a:ext cx="5525081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2" y="3806196"/>
            <a:ext cx="5525081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2C24-D9D8-453C-8DE6-7766C116ACC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54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A10B-6F89-4787-9BAA-119B0F01D1E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168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890"/>
            <a:ext cx="6479421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412" y="2013936"/>
            <a:ext cx="3079690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143" y="2013936"/>
            <a:ext cx="3079690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D7314-5276-401A-841A-14274161BF41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025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164"/>
            <a:ext cx="6479422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9550"/>
            <a:ext cx="3079690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5413" y="2824270"/>
            <a:ext cx="3079690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5142" y="2023004"/>
            <a:ext cx="3079691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5142" y="2821491"/>
            <a:ext cx="3079691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DBB9-E580-476D-901B-C80F7E248E32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43399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8CD1-D741-4A0B-A422-6793A5FD9AEF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7744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56B8-F9A9-47AD-B4A2-603C0EDF4542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26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356" y="798973"/>
            <a:ext cx="2329635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3" y="3205492"/>
            <a:ext cx="2330998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19D-C0D9-4368-9CBE-9C8EEEE9C653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06991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201" y="1129513"/>
            <a:ext cx="3152882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2" y="3145992"/>
            <a:ext cx="3148365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5412" y="5469857"/>
            <a:ext cx="3153672" cy="320123"/>
          </a:xfrm>
        </p:spPr>
        <p:txBody>
          <a:bodyPr/>
          <a:lstStyle>
            <a:lvl1pPr algn="l">
              <a:defRPr/>
            </a:lvl1pPr>
          </a:lstStyle>
          <a:p>
            <a:fld id="{79204B82-59E8-47FD-91AA-15B54F3B11DA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6252" y="318641"/>
            <a:ext cx="3152831" cy="320931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1903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5286-B3B2-46E9-9A2C-34348A454D7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1645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881269"/>
            <a:ext cx="1103027" cy="457759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5413" y="881269"/>
            <a:ext cx="5209173" cy="45775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18A-4D59-48A3-A69A-4C14F28DC61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918028" y="719273"/>
            <a:ext cx="1096806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34183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53B0-8EAB-44ED-94DE-EB4E410FB47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1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FD6A-0306-4026-AA06-343B863045F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67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8901C-1555-4DC6-8A29-C9D0B4AE675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5220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A584E-75B0-456B-99BA-12E1311023F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1560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0124-D547-434B-8071-26D2B24A1E61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64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F507A-2CFF-4087-A5F9-604D1A734BF2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69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0ED4-7C74-479E-A865-A15119CE477E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01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CE52-27B5-4920-821F-ACA92C4D11BC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597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0465-E38A-4B7F-AA74-6731042206BF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467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9D61F-3451-4D8C-BCA4-542C75B6BCE7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748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0BAB-C4B1-4B0F-8F3E-5A4B3E6C0EC3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39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A206-2BFE-4F76-8353-944A2DF5488C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2753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4FF9-5DC7-4925-8F1B-A1CD6519EE70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5320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B03EF8AA-DE1B-4EA0-8E40-94FA6A81108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3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6169-CFF4-4BB8-BAD9-F41CE20A963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533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474F-336B-415D-943B-11D60BB3D07E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7981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50E5-8047-4828-8332-41534E1B7A22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579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3F96-2CF6-4117-8B0F-689E380BB4C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07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ECCE-6138-4336-8941-47968BF6751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3011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7F78BD52-F393-484D-8DEA-7003104AF80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1037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BF80-0087-4581-B4A8-B0672966893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882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30A5-35FD-4732-8258-A7070803991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244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428F-5ABB-4D80-9070-96F7B44EFD6C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39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3D3B-8441-41A3-83E1-A2E769F9BC21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81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FBD2-9F78-4513-A445-EA2E4709873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111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5070-74A7-486A-A115-B7C969E666AB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076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D1035-37D6-4132-ABDB-392B1CDDA9D1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7799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DC39-A927-463B-92C6-C205DC886C93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954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3369-46AC-4238-98D6-83B9158ABAA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7105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6FAB-BA06-4D6C-8ADC-386D73084896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7278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F81-E2A8-4224-A345-769A35C7B8D5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91312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7B17-A0FB-4E90-ADF4-FC5EB6AAFF1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1680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B5DE-5D71-491A-A761-52F25871D40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71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0321-A9F7-48E6-8AE3-F6480A3541A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8300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2EA2B-9955-4AA0-8EDC-DD6CAF68DC8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91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EC3AD102-32B5-4A2E-9376-B5D510E067B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2628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71B2E-F087-4AB0-B3B8-5AE0D1023F6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7892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66E1-1FD6-471E-86AC-E5813EB69827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2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73F35-BC5F-4277-99AA-C7532686280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9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9DD9-0D95-494D-ADA6-B7499EA4B0D6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81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6031-EE86-4887-BC48-7AA24AB749A5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DBBA-4D71-4966-9CEA-6A1DC0C1909B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8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2547-409E-4418-9E0E-60274448F8A1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3FF1-D4F9-46D3-B83A-70434035927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33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992A-4095-45D5-9C77-2C8AEF9DD52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2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FF43-32FD-4B43-B3CD-CE9D44D4651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73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97CA-A0FF-4C91-A783-3065A83190D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78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3135-7C81-47D8-B971-97F545AC212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16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53586-C6F6-4E96-96FB-C9A32E1A2B64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8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5BFA-3256-40FE-9AA8-F79D33CC648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05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2A92-3836-4AC5-9B69-23FCD677AFD7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4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C038-E41C-4B1C-8480-7147B5F89847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BC12-3587-4438-A720-14B24586DC3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79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BE0D93BD-5472-4106-A3E3-FCF064AC63F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04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FF7B-A106-439E-BEA4-B7954B76752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9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83B6-0E18-4553-8403-EC8B8AEFAF1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69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CC70-5A57-4AA2-BAFB-A7874C9969C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678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04E5-86D4-42B0-B4DC-6F1DD6C48469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6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7606-A6CE-4D3F-8A75-70716589F53D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0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782E4-D34C-43C0-85C7-9931D7334847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795C3-1B09-4B67-97D0-5D98D37CF255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69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3214-BEFC-40D5-A408-F2A33098ADC2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A5C6-B823-4B83-A7BA-2CA90AEAAA14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9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1EC4-B398-4248-945E-4EEBE1BB0B8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3058-C917-4AA1-B968-5A0D28888BC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2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EF74-251F-4B93-A939-654A528D044F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55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75447-CA1C-4E8B-948F-F095DF78772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312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99AC-C06C-415F-BC6B-C23D6BC1F358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63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5082-13A2-4F7C-A97E-F2191F59C014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273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24E4-8935-4D3C-AB6B-20920BD342E6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939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CEEE-40F8-4038-B129-FB029CC9E10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4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3F79-F537-4684-B1FD-CFAAB6E28580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278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835E9-E68C-4235-A719-DE6D1E30DB2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A5CA-F74A-4AC1-BD57-21D7AEF027E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57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5471-7444-49DA-AC4F-16E224EC0DA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98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D3F5-6374-48E8-BC52-F67F00E31D2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27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7C66-B090-44E4-988A-1D59C25C2E5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25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F8D3-9130-43FA-92AA-BE5FEFE625E9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99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5D09-4874-4BEC-AAE3-A58B12A2CF8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96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206F-630B-423B-B6C9-9C828417C82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7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BBB3-63E9-4E20-9C93-C0FA4384468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200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75E-44E1-4F67-9865-74D812128737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2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CA52-65E8-4688-AFB1-56EC488A8609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48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40AB-9A4C-4A6A-8ABD-19182B0EB64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27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8F7D-20CA-49A2-83EE-B8F96349197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8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1D88-FCA9-472C-8DF6-4D1D61431E1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1139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8909-AA69-44DC-B34E-2DAE7B4C821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8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59A16-48B4-4C01-B006-9A9071BD2607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2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3356-5F2F-4178-9CA1-C01EFC7AC94E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22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0569-0F58-4EF7-8317-D36220EA9CAC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85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DC31-87B2-4722-94E9-2F259ACE661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10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3B159E8-3785-4178-8844-BF1D2ECD1169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609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E3E9D286-18CF-4D54-BBF2-4082FD7C80EF}" type="datetime1">
              <a:rPr lang="en-US" smtClean="0"/>
              <a:t>8/16/2025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8818-3D7D-4D33-94A7-AEAFE59DA02D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05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3661-4466-4E28-92CE-2323EB0488F0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41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9B16-F905-4D05-A478-C769E43F3015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337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9862-4C3D-4C6A-9808-AA9D9AA5B573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867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FAF5-8A2A-4859-8697-F9561D28D4DF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8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F8F3-6EE7-4D12-9015-CBC895C0E480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3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7859-89C1-408C-854C-8C9FBCAE241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9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9D98-8DF5-4A36-8F75-081F86E9626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32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EDC3-8CCC-4962-B753-D1A03E21F57C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14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89331-0BA1-4A91-B080-3140E583FEF7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7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4D85-9ED0-4BE6-90B8-2C0E3CC4EDA6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02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FC77-1185-47D9-9C25-F7E6378277CF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229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EDA-5E2E-40D2-986B-9F18AE9D0416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17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E72B2-CCC0-420D-8DDF-0CD64A3E8767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413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6DA75-3DB0-42DF-B936-31127A511E1A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26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65E4-8DD4-405E-B321-4DB3585582DD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5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53A8-22B1-4E3E-B8BF-AE8CB3D0191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146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F907922-3812-41A2-9E5C-D59CC1DD9D7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09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8C337E82-92EB-4492-AD0D-842B38D29BE3}" type="datetime1">
              <a:rPr lang="en-US" smtClean="0"/>
              <a:t>8/16/2025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736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B20A-1665-457D-ADE0-367DC04E157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737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4F38-8D33-4858-A6DC-F74BBAE4533B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971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1CD2-198C-42C6-82F5-B37D327AA6CA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0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D235-62DA-429E-99E0-A183C981247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48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DEC3-AE13-49B8-863F-7F1B2D34CDD9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35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2DC0-00E8-48A6-ABF4-DDBC80CBFD5C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83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FBD0-D83B-47A4-A4A9-60BFFC785B6D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7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9A5C-03A2-4212-B484-A4003444B91C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8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F4E6-5C40-43D6-B9DC-E95BDDBD091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020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623D-443A-46C1-9516-9479A0F9A9A3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24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DB04-C50A-4DE3-81A3-FC0F5BDA0AC1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82725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485B-42B8-434E-A602-D249CF8295C1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74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AB14-043B-4B21-9BB9-5D70020AB986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54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E6E17-235C-4ADE-99DE-31C886C43E50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4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0C946-2B5B-43D3-9D1D-C99251AA1434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9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  <p:sldLayoutId id="2147484317" r:id="rId13"/>
    <p:sldLayoutId id="2147484318" r:id="rId14"/>
    <p:sldLayoutId id="2147484319" r:id="rId15"/>
    <p:sldLayoutId id="214748432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147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873" b="-2873"/>
          <a:stretch/>
        </p:blipFill>
        <p:spPr>
          <a:xfrm>
            <a:off x="0" y="6163056"/>
            <a:ext cx="9144000" cy="7155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5413" y="804520"/>
            <a:ext cx="6479421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5733"/>
            <a:ext cx="647942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486D6-0119-4186-9D94-72385668583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5413" y="329308"/>
            <a:ext cx="394208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7127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3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2" r:id="rId1"/>
    <p:sldLayoutId id="2147484923" r:id="rId2"/>
    <p:sldLayoutId id="2147484924" r:id="rId3"/>
    <p:sldLayoutId id="2147484925" r:id="rId4"/>
    <p:sldLayoutId id="2147484926" r:id="rId5"/>
    <p:sldLayoutId id="2147484927" r:id="rId6"/>
    <p:sldLayoutId id="2147484928" r:id="rId7"/>
    <p:sldLayoutId id="2147484929" r:id="rId8"/>
    <p:sldLayoutId id="2147484930" r:id="rId9"/>
    <p:sldLayoutId id="2147484931" r:id="rId10"/>
    <p:sldLayoutId id="2147484932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256D3-D88B-4274-B6C8-F6E7DEA79367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  <p:sldLayoutId id="2147484982" r:id="rId13"/>
    <p:sldLayoutId id="2147484983" r:id="rId14"/>
    <p:sldLayoutId id="2147484984" r:id="rId15"/>
    <p:sldLayoutId id="2147484985" r:id="rId16"/>
    <p:sldLayoutId id="2147484986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47BE54-A990-4627-91D7-F56350BFE88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6" r:id="rId1"/>
    <p:sldLayoutId id="2147485007" r:id="rId2"/>
    <p:sldLayoutId id="2147485008" r:id="rId3"/>
    <p:sldLayoutId id="2147485009" r:id="rId4"/>
    <p:sldLayoutId id="2147485010" r:id="rId5"/>
    <p:sldLayoutId id="2147485011" r:id="rId6"/>
    <p:sldLayoutId id="2147485012" r:id="rId7"/>
    <p:sldLayoutId id="2147485013" r:id="rId8"/>
    <p:sldLayoutId id="2147485014" r:id="rId9"/>
    <p:sldLayoutId id="2147485015" r:id="rId10"/>
    <p:sldLayoutId id="2147485016" r:id="rId11"/>
    <p:sldLayoutId id="2147485017" r:id="rId12"/>
    <p:sldLayoutId id="2147485018" r:id="rId13"/>
    <p:sldLayoutId id="2147485019" r:id="rId14"/>
    <p:sldLayoutId id="2147485020" r:id="rId15"/>
    <p:sldLayoutId id="2147485021" r:id="rId16"/>
    <p:sldLayoutId id="2147485022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8850-A386-4AD5-BFF7-C6AC4C02E512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4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  <p:sldLayoutId id="2147484462" r:id="rId15"/>
    <p:sldLayoutId id="2147484463" r:id="rId16"/>
    <p:sldLayoutId id="214748446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E3A13A-0AD8-41C8-A49D-0497B1B708A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1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  <p:sldLayoutId id="2147484526" r:id="rId13"/>
    <p:sldLayoutId id="2147484527" r:id="rId14"/>
    <p:sldLayoutId id="2147484528" r:id="rId15"/>
    <p:sldLayoutId id="2147484529" r:id="rId16"/>
    <p:sldLayoutId id="2147484530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50800" dist="25400" dir="4980000" algn="tl" rotWithShape="0">
              <a:srgbClr val="000000">
                <a:alpha val="36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D64118-FFF2-4E00-B617-E9F1148E0A2A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4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D6BC0-FAD4-4E4F-A113-3AEF33F0A4B1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5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0" r:id="rId1"/>
    <p:sldLayoutId id="2147484761" r:id="rId2"/>
    <p:sldLayoutId id="2147484762" r:id="rId3"/>
    <p:sldLayoutId id="2147484763" r:id="rId4"/>
    <p:sldLayoutId id="2147484764" r:id="rId5"/>
    <p:sldLayoutId id="2147484765" r:id="rId6"/>
    <p:sldLayoutId id="2147484766" r:id="rId7"/>
    <p:sldLayoutId id="2147484767" r:id="rId8"/>
    <p:sldLayoutId id="2147484768" r:id="rId9"/>
    <p:sldLayoutId id="2147484769" r:id="rId10"/>
    <p:sldLayoutId id="2147484770" r:id="rId11"/>
    <p:sldLayoutId id="2147484771" r:id="rId12"/>
    <p:sldLayoutId id="2147484772" r:id="rId13"/>
    <p:sldLayoutId id="2147484773" r:id="rId14"/>
    <p:sldLayoutId id="2147484774" r:id="rId15"/>
    <p:sldLayoutId id="2147484775" r:id="rId16"/>
    <p:sldLayoutId id="214748477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14300" dist="38100" dir="2700000" algn="tl">
              <a:srgbClr val="000000">
                <a:alpha val="26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7B5A9-0509-4FCA-93FB-FEF873C69AAE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42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  <p:sldLayoutId id="2147484789" r:id="rId12"/>
    <p:sldLayoutId id="2147484790" r:id="rId13"/>
    <p:sldLayoutId id="2147484791" r:id="rId14"/>
    <p:sldLayoutId id="2147484792" r:id="rId15"/>
    <p:sldLayoutId id="2147484793" r:id="rId16"/>
    <p:sldLayoutId id="214748479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5A14B3-1A49-4FDF-815E-1D492721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43E29-745A-426E-8D10-0DA84014D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13FA-D3F7-4CF8-BB94-0C41ED4AF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DBBFB-8210-4D95-ADE1-0EB2FC70C5E6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A100-4C14-489F-ACD2-10D458193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B4223-0E0D-41BA-84E3-325433D6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6" r:id="rId1"/>
    <p:sldLayoutId id="2147484797" r:id="rId2"/>
    <p:sldLayoutId id="2147484798" r:id="rId3"/>
    <p:sldLayoutId id="2147484799" r:id="rId4"/>
    <p:sldLayoutId id="2147484800" r:id="rId5"/>
    <p:sldLayoutId id="2147484801" r:id="rId6"/>
    <p:sldLayoutId id="2147484802" r:id="rId7"/>
    <p:sldLayoutId id="2147484803" r:id="rId8"/>
    <p:sldLayoutId id="2147484804" r:id="rId9"/>
    <p:sldLayoutId id="2147484805" r:id="rId10"/>
    <p:sldLayoutId id="214748480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41E295-96B0-4D25-A868-44B74C78132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7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6" r:id="rId1"/>
    <p:sldLayoutId id="2147484827" r:id="rId2"/>
    <p:sldLayoutId id="2147484828" r:id="rId3"/>
    <p:sldLayoutId id="2147484829" r:id="rId4"/>
    <p:sldLayoutId id="2147484830" r:id="rId5"/>
    <p:sldLayoutId id="2147484831" r:id="rId6"/>
    <p:sldLayoutId id="2147484832" r:id="rId7"/>
    <p:sldLayoutId id="2147484833" r:id="rId8"/>
    <p:sldLayoutId id="2147484834" r:id="rId9"/>
    <p:sldLayoutId id="2147484835" r:id="rId10"/>
    <p:sldLayoutId id="2147484836" r:id="rId11"/>
    <p:sldLayoutId id="2147484837" r:id="rId12"/>
    <p:sldLayoutId id="2147484838" r:id="rId13"/>
    <p:sldLayoutId id="2147484839" r:id="rId14"/>
    <p:sldLayoutId id="2147484840" r:id="rId15"/>
    <p:sldLayoutId id="2147484841" r:id="rId16"/>
    <p:sldLayoutId id="214748484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EA0D62-FDAC-4960-AD84-5062ACF70328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0" r:id="rId1"/>
    <p:sldLayoutId id="2147484881" r:id="rId2"/>
    <p:sldLayoutId id="2147484882" r:id="rId3"/>
    <p:sldLayoutId id="2147484883" r:id="rId4"/>
    <p:sldLayoutId id="2147484884" r:id="rId5"/>
    <p:sldLayoutId id="2147484885" r:id="rId6"/>
    <p:sldLayoutId id="2147484886" r:id="rId7"/>
    <p:sldLayoutId id="2147484887" r:id="rId8"/>
    <p:sldLayoutId id="2147484888" r:id="rId9"/>
    <p:sldLayoutId id="2147484889" r:id="rId10"/>
    <p:sldLayoutId id="2147484890" r:id="rId11"/>
    <p:sldLayoutId id="2147484891" r:id="rId12"/>
    <p:sldLayoutId id="2147484892" r:id="rId13"/>
    <p:sldLayoutId id="2147484893" r:id="rId14"/>
    <p:sldLayoutId id="2147484894" r:id="rId15"/>
    <p:sldLayoutId id="2147484895" r:id="rId16"/>
    <p:sldLayoutId id="2147484896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5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3.xml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9.xml"/><Relationship Id="rId6" Type="http://schemas.openxmlformats.org/officeDocument/2006/relationships/audio" Target="../media/audio2.wav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03.xml"/><Relationship Id="rId5" Type="http://schemas.openxmlformats.org/officeDocument/2006/relationships/audio" Target="../media/audio2.wav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dirty="0"/>
              <a:t>Word Search Puzzle Generator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5E560-5D59-4CDB-BD09-0A9EC271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0FEA4CB-2778-49C6-BE02-9777FC7E5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1CADF-0C29-4654-B3BA-339B1DF58986}"/>
              </a:ext>
            </a:extLst>
          </p:cNvPr>
          <p:cNvSpPr txBox="1"/>
          <p:nvPr/>
        </p:nvSpPr>
        <p:spPr>
          <a:xfrm>
            <a:off x="4940969" y="4371474"/>
            <a:ext cx="3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F53D9-7898-47A7-94C4-C2B87D7C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132" y="3737422"/>
            <a:ext cx="4621169" cy="890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750">
        <p15:prstTrans prst="curtains"/>
        <p:sndAc>
          <p:stSnd>
            <p:snd r:embed="rId2" name="type.wav"/>
          </p:stSnd>
        </p:sndAc>
      </p:transition>
    </mc:Choice>
    <mc:Fallback xmlns="">
      <p:transition spd="slow">
        <p:fade/>
        <p:sndAc>
          <p:stSnd>
            <p:snd r:embed="rId5" name="typ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Add GUI using SDL or GTK.</a:t>
            </a:r>
          </a:p>
          <a:p>
            <a:r>
              <a:t>Support themed puzzles and export to PDF.</a:t>
            </a:r>
          </a:p>
          <a:p>
            <a:r>
              <a:t>Reduce randomness dependency with smarter algorithms.</a:t>
            </a:r>
          </a:p>
          <a:p>
            <a:r>
              <a:t>Introduce levels of difficulty.</a:t>
            </a:r>
          </a:p>
        </p:txBody>
      </p:sp>
      <p:pic>
        <p:nvPicPr>
          <p:cNvPr id="5" name="Graphic 4" descr="Gauge with solid fill">
            <a:extLst>
              <a:ext uri="{FF2B5EF4-FFF2-40B4-BE49-F238E27FC236}">
                <a16:creationId xmlns:a16="http://schemas.microsoft.com/office/drawing/2014/main" id="{4CBAE6DC-A275-40A5-BCC4-9F80A3A4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8968" y="5783179"/>
            <a:ext cx="914400" cy="914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D33F40-9799-4FB2-9E5D-4AC3766D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8BBF-4D8B-4DEC-8D1B-F2E9D353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8594" y="160421"/>
            <a:ext cx="856907" cy="6699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  <p:transition spd="slow">
    <p:circle/>
    <p:sndAc>
      <p:stSnd>
        <p:snd r:embed="rId2" name="arrow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Demonstrates C programming concepts clearly.</a:t>
            </a:r>
          </a:p>
          <a:p>
            <a:r>
              <a:t>Dynamic, educational, and fun for users.</a:t>
            </a:r>
          </a:p>
          <a:p>
            <a:r>
              <a:t>Team collaboration enhanced problem-solving skills.</a:t>
            </a:r>
          </a:p>
          <a:p>
            <a:r>
              <a:t>Ready for real-world application with minor upgrades.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0DA-7CF2-40B0-88C7-91F2D953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3ACBD-1D49-409A-99D9-36FE5830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arrow.wav"/>
          </p:stSnd>
        </p:sndAc>
      </p:transition>
    </mc:Choice>
    <mc:Fallback xmlns="">
      <p:transition spd="slow">
        <p:circle/>
        <p:sndAc>
          <p:stSnd>
            <p:snd r:embed="rId3" name="arrow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97" y="2685628"/>
            <a:ext cx="7765321" cy="1326321"/>
          </a:xfrm>
        </p:spPr>
        <p:txBody>
          <a:bodyPr/>
          <a:lstStyle/>
          <a:p>
            <a:r>
              <a:rPr dirty="0">
                <a:ln>
                  <a:solidFill>
                    <a:schemeClr val="tx2">
                      <a:lumMod val="25000"/>
                    </a:schemeClr>
                  </a:solidFill>
                </a:ln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90F85-FC8E-4B48-BA7F-6A5F1B85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38" y="2131593"/>
            <a:ext cx="6591985" cy="3777622"/>
          </a:xfrm>
        </p:spPr>
        <p:txBody>
          <a:bodyPr/>
          <a:lstStyle/>
          <a:p>
            <a:endParaRPr dirty="0"/>
          </a:p>
          <a:p>
            <a:r>
              <a:rPr dirty="0"/>
              <a:t>Word search puzzles test vocabulary and pattern recognition.</a:t>
            </a:r>
          </a:p>
          <a:p>
            <a:r>
              <a:rPr dirty="0"/>
              <a:t>This project generates custom puzzles using C programming.</a:t>
            </a:r>
          </a:p>
          <a:p>
            <a:r>
              <a:rPr dirty="0"/>
              <a:t>Developed by 4 team members under CSE115 curriculum.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C05FE-D701-4E47-B52B-2EA268A6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91" y="5153012"/>
            <a:ext cx="938865" cy="184115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E7F9BA-0699-4C60-96CA-FDCD568C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860E02-F57B-4BC0-BFCA-99384C63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  <p:sndAc>
          <p:stSnd>
            <p:snd r:embed="rId2" name="arrow.wav"/>
          </p:stSnd>
        </p:sndAc>
      </p:transition>
    </mc:Choice>
    <mc:Fallback xmlns="">
      <p:transition spd="slow">
        <p:checker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34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Problem Statement &amp; 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Design a word search puzzle from user inputs.</a:t>
            </a:r>
          </a:p>
          <a:p>
            <a:r>
              <a:rPr dirty="0"/>
              <a:t>Words can appear in 8 directions, no overlaps allowed.</a:t>
            </a:r>
          </a:p>
          <a:p>
            <a:r>
              <a:rPr dirty="0"/>
              <a:t>Promotes logic-building, randomization, and boundary checking.</a:t>
            </a:r>
          </a:p>
          <a:p>
            <a:r>
              <a:rPr dirty="0"/>
              <a:t>Great educational and recreational value.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F1A6B-C912-43AF-A3E8-ADFC1385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6DB3-C018-43B6-8827-CC38B922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  <p:sndAc>
          <p:stSnd>
            <p:snd r:embed="rId2" name="arrow.wav"/>
          </p:stSnd>
        </p:sndAc>
      </p:transition>
    </mc:Choice>
    <mc:Fallback>
      <p:transition spd="slow">
        <p:comb/>
        <p:sndAc>
          <p:stSnd>
            <p:snd r:embed="rId2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solidFill>
                  <a:schemeClr val="tx1"/>
                </a:solidFill>
              </a:rPr>
              <a:t>Methodology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9247" y="1668283"/>
            <a:ext cx="5486400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/>
          </a:p>
          <a:p>
            <a:pPr>
              <a:defRPr sz="1800"/>
            </a:pP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Grid Initialization: 2D array with '.' as placeholders.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Random Word </a:t>
            </a:r>
            <a:r>
              <a:rPr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Placement</a:t>
            </a: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Choose direction and starting cell.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Validity Check: Prevents out-of-bound or overlapping.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Fill Empty Spaces: Random capital letters</a:t>
            </a:r>
            <a:r>
              <a:rPr sz="13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br>
              <a:rPr sz="13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sz="135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4DD1A505-7B7C-46B9-BBF2-83170371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718" y="4791636"/>
            <a:ext cx="1147482" cy="114748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6F30ED-40EA-4D40-BA50-7D6DE033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E991-E0AE-4719-8CC1-03CC2B29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805" y="5939118"/>
            <a:ext cx="3859102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  <p:sndAc>
          <p:stSnd>
            <p:snd r:embed="rId2" name="arrow.wav"/>
          </p:stSnd>
        </p:sndAc>
      </p:transition>
    </mc:Choice>
    <mc:Fallback>
      <p:transition spd="slow">
        <p:comb/>
        <p:sndAc>
          <p:stSnd>
            <p:snd r:embed="rId2" name="arrow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8652-AD09-4C47-A911-178C7C5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3D0DA-6B6B-4AE2-81BD-7BCEFDEDD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306" y="53788"/>
            <a:ext cx="7521388" cy="675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483D-8D1A-4F27-A2B6-790039BA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7055"/>
      </p:ext>
    </p:extLst>
  </p:cSld>
  <p:clrMapOvr>
    <a:masterClrMapping/>
  </p:clrMapOvr>
  <p:transition spd="slow">
    <p:wheel spokes="1"/>
    <p:sndAc>
      <p:stSnd>
        <p:snd r:embed="rId2" name="arrow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Random Word Placement (Code)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5E72F-94BA-4D23-AE27-15A4A974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03" y="2406190"/>
            <a:ext cx="4502831" cy="310427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3F1FC7-8F37-4A63-B297-4FB4CB7E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B8B7E1-59F9-420D-A2AF-D3D44B0A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slow">
    <p:wheel spokes="1"/>
    <p:sndAc>
      <p:stSnd>
        <p:snd r:embed="rId2" name="arrow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FFFF00"/>
            </a:gs>
            <a:gs pos="91000">
              <a:schemeClr val="accent3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&amp; Testing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9D641E-0BEA-4C0B-8581-39391C05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9097" y="2249488"/>
            <a:ext cx="7162631" cy="3541712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16DBA3E3-EB2B-4633-B564-95056C91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8526" y="5325082"/>
            <a:ext cx="914400" cy="9144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8004F80-0D5E-4478-A961-2AA9BCD7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FD071C-1A03-40A4-909A-EA76BD4B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2" y="100993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honeycomb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6" name="arrow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1900-F018-4D04-9FCB-97422103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4061FD-72A0-4C26-8E48-507ACAD0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225" y="212558"/>
            <a:ext cx="5053263" cy="32164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F8DC9-2847-47C8-B22A-3414F715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750"/>
            <a:ext cx="9144000" cy="1263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7A889-40EE-4213-B0E0-CBB5FF504B1D}"/>
              </a:ext>
            </a:extLst>
          </p:cNvPr>
          <p:cNvSpPr txBox="1"/>
          <p:nvPr/>
        </p:nvSpPr>
        <p:spPr>
          <a:xfrm>
            <a:off x="6211803" y="1027907"/>
            <a:ext cx="161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FUNCTIONS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B0D801C-25A1-4DB0-9158-23C2E1B8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962E5D-56DA-4085-AF66-37C37D0B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5" name="arrow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All words placed successfully with retry logic.</a:t>
            </a:r>
          </a:p>
          <a:p>
            <a:r>
              <a:t>Performance good for 15x15 grid, &lt;0.5s runtime.</a:t>
            </a:r>
          </a:p>
          <a:p>
            <a:r>
              <a:t>Limitations: Console-based, no GUI, relies on randomization.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5C2E-4D2A-4E49-938B-1055461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CB61-4B00-4006-9EC8-06593B7D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slow">
    <p:circle/>
    <p:sndAc>
      <p:stSnd>
        <p:snd r:embed="rId2" name="arrow.wav"/>
      </p:stSnd>
    </p:sndAc>
  </p:transition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0.xml><?xml version="1.0" encoding="utf-8"?>
<a:theme xmlns:a="http://schemas.openxmlformats.org/drawingml/2006/main" name="Gallery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1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6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9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714</TotalTime>
  <Words>442</Words>
  <Application>Microsoft Office PowerPoint</Application>
  <PresentationFormat>On-screen Show (4:3)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Arial</vt:lpstr>
      <vt:lpstr>Bookman Old Style</vt:lpstr>
      <vt:lpstr>Calibri</vt:lpstr>
      <vt:lpstr>Calibri Light</vt:lpstr>
      <vt:lpstr>Cambria</vt:lpstr>
      <vt:lpstr>Century Gothic</vt:lpstr>
      <vt:lpstr>Garamond</vt:lpstr>
      <vt:lpstr>Palatino Linotype</vt:lpstr>
      <vt:lpstr>Rockwell</vt:lpstr>
      <vt:lpstr>Tw Cen MT</vt:lpstr>
      <vt:lpstr>Wingdings 3</vt:lpstr>
      <vt:lpstr>Wisp</vt:lpstr>
      <vt:lpstr>Berlin</vt:lpstr>
      <vt:lpstr>Droplet</vt:lpstr>
      <vt:lpstr>Ion</vt:lpstr>
      <vt:lpstr>Circuit</vt:lpstr>
      <vt:lpstr>1_Circuit</vt:lpstr>
      <vt:lpstr>Office Theme</vt:lpstr>
      <vt:lpstr>Celestial</vt:lpstr>
      <vt:lpstr>Slice</vt:lpstr>
      <vt:lpstr>Gallery</vt:lpstr>
      <vt:lpstr>Damask</vt:lpstr>
      <vt:lpstr>Organic</vt:lpstr>
      <vt:lpstr>Word Search Puzzle Generator</vt:lpstr>
      <vt:lpstr>Introduction</vt:lpstr>
      <vt:lpstr>Problem Statement &amp; Significance</vt:lpstr>
      <vt:lpstr>Methodology Overview</vt:lpstr>
      <vt:lpstr>Sample</vt:lpstr>
      <vt:lpstr>Random Word Placement (Code)</vt:lpstr>
      <vt:lpstr>Implementation &amp; Testing</vt:lpstr>
      <vt:lpstr>                            Functions</vt:lpstr>
      <vt:lpstr>Results &amp; Limitations</vt:lpstr>
      <vt:lpstr>Future Enhancements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Search Puzzle Generator</dc:title>
  <dc:subject/>
  <dc:creator>Abdur Rafiu Bhuiyan</dc:creator>
  <cp:keywords/>
  <dc:description>generated using python-pptx</dc:description>
  <cp:lastModifiedBy>Abdur Rafiu Bhuiyan</cp:lastModifiedBy>
  <cp:revision>40</cp:revision>
  <dcterms:created xsi:type="dcterms:W3CDTF">2013-01-27T09:14:16Z</dcterms:created>
  <dcterms:modified xsi:type="dcterms:W3CDTF">2025-08-16T16:56:06Z</dcterms:modified>
  <cp:category/>
</cp:coreProperties>
</file>